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1" r:id="rId5"/>
    <p:sldId id="262" r:id="rId6"/>
    <p:sldId id="265" r:id="rId7"/>
    <p:sldId id="263" r:id="rId8"/>
    <p:sldId id="264" r:id="rId9"/>
    <p:sldId id="266" r:id="rId10"/>
    <p:sldId id="267" r:id="rId11"/>
    <p:sldId id="268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Путешествие </a:t>
            </a:r>
            <a:br>
              <a:rPr lang="ru-RU" sz="5400" dirty="0" smtClean="0">
                <a:solidFill>
                  <a:schemeClr val="tx1"/>
                </a:solidFill>
              </a:rPr>
            </a:br>
            <a:r>
              <a:rPr lang="ru-RU" sz="5400" dirty="0" smtClean="0">
                <a:solidFill>
                  <a:schemeClr val="tx1"/>
                </a:solidFill>
              </a:rPr>
              <a:t>«Древние обитатели суши»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0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для открытого занятия\276616-alexfas0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для открытого занятия\558d27c70e4ec3b8f9266822a63103d5_1024_53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для открытого занятия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для открытого занятия\0008-007-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4"/>
          <a:stretch/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кет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379.00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1" y="260648"/>
            <a:ext cx="871296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кет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.9098" end="34435.24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80615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9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1"/>
          <a:stretch/>
        </p:blipFill>
        <p:spPr bwMode="auto">
          <a:xfrm>
            <a:off x="0" y="0"/>
            <a:ext cx="92409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6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ля открытого занятия\Pal-032-1024x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85698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ля открытого занятия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5" y="188640"/>
            <a:ext cx="878497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5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</TotalTime>
  <Words>1</Words>
  <Application>Microsoft Office PowerPoint</Application>
  <PresentationFormat>Экран (4:3)</PresentationFormat>
  <Paragraphs>1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Путешествие  «Древние обитатели суши»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«Древние обитатели суши»</dc:title>
  <dc:creator>user</dc:creator>
  <cp:lastModifiedBy>юля</cp:lastModifiedBy>
  <cp:revision>5</cp:revision>
  <dcterms:created xsi:type="dcterms:W3CDTF">2019-03-31T06:54:52Z</dcterms:created>
  <dcterms:modified xsi:type="dcterms:W3CDTF">2019-03-31T07:57:58Z</dcterms:modified>
</cp:coreProperties>
</file>